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61" r:id="rId2"/>
    <p:sldId id="264" r:id="rId3"/>
    <p:sldId id="370" r:id="rId4"/>
    <p:sldId id="362" r:id="rId5"/>
    <p:sldId id="363" r:id="rId6"/>
    <p:sldId id="366" r:id="rId7"/>
    <p:sldId id="433" r:id="rId8"/>
    <p:sldId id="402" r:id="rId9"/>
    <p:sldId id="405" r:id="rId10"/>
    <p:sldId id="406" r:id="rId11"/>
    <p:sldId id="407" r:id="rId12"/>
    <p:sldId id="408" r:id="rId13"/>
    <p:sldId id="409" r:id="rId14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1228F6"/>
    <a:srgbClr val="12D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055" autoAdjust="0"/>
  </p:normalViewPr>
  <p:slideViewPr>
    <p:cSldViewPr snapToGrid="0">
      <p:cViewPr varScale="1">
        <p:scale>
          <a:sx n="117" d="100"/>
          <a:sy n="117" d="100"/>
        </p:scale>
        <p:origin x="10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6CD4C4B-4567-4365-B417-A7CD1376AE8F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97C3D66-E075-4C9A-AC09-E658E1975F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449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3F94-4012-45E3-8EC0-6974EB63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56F1-8864-4E86-8ECF-36C9198F2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D30A-5A18-4825-BB4F-F2F2DCE9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2336-D485-4243-BC9B-72F9D8E6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6D1B5-B371-46B1-B965-8B5B5B7A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600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109D-C414-4330-858B-5256A4E4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B22A-3CDC-4743-B429-C59A98A4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3F0B4-0291-4BB8-B981-C10189F6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E71B-C167-43F7-8C0D-9D9B2F19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B11F-670B-436D-A57D-6A064C10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04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B348D-1B0E-45C6-8644-A30F972C6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38CA5-10F6-47F5-ACF5-1CEFB83E1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6BD92-BD07-4978-8FFE-12CA18B0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FFD7-28A1-42B8-884A-AE8B754C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7443-4A47-4A7F-B810-C7214E8A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78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595E-5691-4257-989A-226E0527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E5F-B2A3-4953-B2A9-12DEC6CD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6141-F186-47F4-95E7-020CF031D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DE7B3-DD84-491D-8BFD-935166DC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BB9C4-A7AD-4C3D-96FA-6C3D731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48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F12-5DB0-48EB-85DC-1A75B7B6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821C-7663-430A-B482-D96CB24AB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5489-9CE1-4023-A652-66133DFA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BF60-1B7E-43F0-8AF0-4C05846C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B2B5-5982-448B-9DAC-E1039ED6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363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C3E4-BF97-4DBA-9E41-5B75C800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16D9-E4B2-4C8A-9D1C-B1850631A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BC4E6-7644-40E5-ACAF-15AE3C135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3718B-A5AE-4E16-BE9F-75055307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B8964-3A0E-4998-9186-DA7CE1DF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B1CDF-3DE9-4D07-992D-E72481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853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153-8EE9-4784-995A-2DE2C7F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EECF6-2EFE-4BBB-A7AD-C981B3B2D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52F38-D59E-4316-8677-6638032BF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D19A0-AC92-4884-A8F9-B2ABB28B7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51049-28A6-45F9-A816-42CB5C2E7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74FB0-6C55-4B31-A1ED-3A0034D9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686F6-D993-47DC-8919-404413F4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D7C97-24DF-477F-9011-80A533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105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7C3B-C630-4F38-99E5-82742A9E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8B02D-E67B-4353-B515-7C5F31F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57D32-2263-485E-920E-1E8C129C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F390B-ABFB-415C-AFA6-08DF54E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6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D37F3-E945-4BA0-B0E2-F09C6ED8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DF4A5-CF61-4CBF-99BD-5BC54F08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D41A-07D9-4CE5-B241-CB0F8B2B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56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6641-4CA1-4229-B428-DD6EE33F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DC48-4B25-4CEF-A0B7-8AFDD87E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8F1EE-B027-4765-BDC9-E8B521B23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889CF-B527-4E8A-B2B3-EEB7955F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AD565-C2B1-4D07-9E41-F1FD4C8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88BA-28DB-454F-88BE-80F82469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334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5099-E400-42F6-AAE0-1C9C7CC2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0D5170-0EEE-471D-B5F3-9E77C8FC1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44B84-F6C0-46CC-972F-9B91226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809C5-CD1E-48AE-83F2-EE32EBF0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361F5-24AB-4361-AE3D-0F8162E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3A1F-AC82-432E-A5C1-CF86FEA0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6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761BA-F818-4156-8FC5-58AA9FC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BA82-FD16-47A0-8FF3-20BC5733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12F1-BB5B-4FBE-A185-545A4D2DE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5A8-47E9-4702-8EAF-66BD1C6F973E}" type="datetimeFigureOut">
              <a:rPr lang="he-IL" smtClean="0"/>
              <a:t>י"ט/אדר א/תשפ"ב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11FA4-8AD9-4EFE-99ED-FF05D301A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1719B-239A-4B97-99AA-FA26B0F7A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932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3682975" y="2891359"/>
            <a:ext cx="482606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2602505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1CFB05-1BE8-4E18-BBCE-C105A2701A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5" t="3807" r="64801" b="51841"/>
          <a:stretch/>
        </p:blipFill>
        <p:spPr>
          <a:xfrm>
            <a:off x="2500891" y="0"/>
            <a:ext cx="719021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CB3C86-EF40-423A-A31A-C0168C11AFE0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18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1998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D2AF61-BB07-4A07-916A-74973E1CB5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5" t="3807" r="65228" b="51995"/>
          <a:stretch/>
        </p:blipFill>
        <p:spPr>
          <a:xfrm>
            <a:off x="2531918" y="0"/>
            <a:ext cx="7128164" cy="68889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EF0EBB-B51A-425D-829E-704C71484990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17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4793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9182E8-15C3-4753-9590-402A8CB9D0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19" t="4114" r="64801" b="51688"/>
          <a:stretch/>
        </p:blipFill>
        <p:spPr>
          <a:xfrm>
            <a:off x="2452688" y="1"/>
            <a:ext cx="728662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3BB9D2-6C7D-4FA9-85F8-8FA527BBF13D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16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20804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BDC335-3B62-4257-A675-FF47368A29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45" t="4268" r="65313" b="51688"/>
          <a:stretch/>
        </p:blipFill>
        <p:spPr>
          <a:xfrm>
            <a:off x="2574043" y="0"/>
            <a:ext cx="7043913" cy="68528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A97FCA-53A3-4B28-B293-9FFC93961404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14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94652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1FAC70C-AA89-4243-8A44-05CBF3B8984E}"/>
              </a:ext>
            </a:extLst>
          </p:cNvPr>
          <p:cNvGrpSpPr/>
          <p:nvPr/>
        </p:nvGrpSpPr>
        <p:grpSpPr>
          <a:xfrm>
            <a:off x="768480" y="1621106"/>
            <a:ext cx="4899980" cy="4446257"/>
            <a:chOff x="1013614" y="2567216"/>
            <a:chExt cx="3718511" cy="3374188"/>
          </a:xfrm>
        </p:grpSpPr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F8C963A5-EE20-4A0C-977D-F7C543B943D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614" y="2567216"/>
              <a:ext cx="3718511" cy="33741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F03DCFB5-CE5B-42BE-9CB9-35E1C3F7539B}"/>
                </a:ext>
              </a:extLst>
            </p:cNvPr>
            <p:cNvSpPr txBox="1"/>
            <p:nvPr/>
          </p:nvSpPr>
          <p:spPr>
            <a:xfrm rot="2569911">
              <a:off x="2571118" y="4064150"/>
              <a:ext cx="1190932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b="1" dirty="0"/>
                <a:t>Time</a:t>
              </a:r>
              <a:endParaRPr lang="he-IL" b="1" dirty="0"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18430AD1-15DD-4C13-AE38-DF9C97CF7844}"/>
              </a:ext>
            </a:extLst>
          </p:cNvPr>
          <p:cNvSpPr txBox="1"/>
          <p:nvPr/>
        </p:nvSpPr>
        <p:spPr>
          <a:xfrm>
            <a:off x="1788674" y="1324794"/>
            <a:ext cx="167995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270ms</a:t>
            </a:r>
            <a:endParaRPr lang="he-IL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7EB446E-998E-4933-983B-CDB4B9CEECAA}"/>
              </a:ext>
            </a:extLst>
          </p:cNvPr>
          <p:cNvSpPr txBox="1"/>
          <p:nvPr/>
        </p:nvSpPr>
        <p:spPr>
          <a:xfrm>
            <a:off x="2838036" y="1978381"/>
            <a:ext cx="148916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7C23824-464D-4C07-819F-3F9BA1297E0C}"/>
              </a:ext>
            </a:extLst>
          </p:cNvPr>
          <p:cNvSpPr txBox="1"/>
          <p:nvPr/>
        </p:nvSpPr>
        <p:spPr>
          <a:xfrm>
            <a:off x="3549694" y="2631968"/>
            <a:ext cx="156804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Prime   30ms</a:t>
            </a:r>
            <a:endParaRPr lang="he-IL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03A9AB7-8372-4F0C-A1F5-CA8F14C7D17B}"/>
              </a:ext>
            </a:extLst>
          </p:cNvPr>
          <p:cNvSpPr txBox="1"/>
          <p:nvPr/>
        </p:nvSpPr>
        <p:spPr>
          <a:xfrm>
            <a:off x="4519787" y="3315471"/>
            <a:ext cx="151721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59CFCC0-EA39-43D3-B89E-88D6EAB879A6}"/>
              </a:ext>
            </a:extLst>
          </p:cNvPr>
          <p:cNvSpPr txBox="1"/>
          <p:nvPr/>
        </p:nvSpPr>
        <p:spPr>
          <a:xfrm>
            <a:off x="3673562" y="3983912"/>
            <a:ext cx="305989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Target + Categorization  500ms</a:t>
            </a:r>
            <a:endParaRPr lang="he-IL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187A327-B2B9-46C7-B590-0666588609F9}"/>
              </a:ext>
            </a:extLst>
          </p:cNvPr>
          <p:cNvSpPr txBox="1"/>
          <p:nvPr/>
        </p:nvSpPr>
        <p:spPr>
          <a:xfrm>
            <a:off x="471055" y="584221"/>
            <a:ext cx="201784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Fixation   1000ms</a:t>
            </a:r>
            <a:endParaRPr lang="he-IL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3921EB6B-9381-4EEA-90D2-A1998FC14349}"/>
              </a:ext>
            </a:extLst>
          </p:cNvPr>
          <p:cNvSpPr txBox="1"/>
          <p:nvPr/>
        </p:nvSpPr>
        <p:spPr>
          <a:xfrm>
            <a:off x="6042614" y="4727832"/>
            <a:ext cx="15763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Recognition</a:t>
            </a:r>
            <a:endParaRPr lang="he-IL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87D6AEC-4FAE-4A5E-BAE7-5A259C39B038}"/>
              </a:ext>
            </a:extLst>
          </p:cNvPr>
          <p:cNvSpPr txBox="1"/>
          <p:nvPr/>
        </p:nvSpPr>
        <p:spPr>
          <a:xfrm>
            <a:off x="7440113" y="5497582"/>
            <a:ext cx="69081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PAS</a:t>
            </a:r>
            <a:endParaRPr lang="he-IL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EA63DD7-81D5-4617-88AF-36498FEEEC8D}"/>
              </a:ext>
            </a:extLst>
          </p:cNvPr>
          <p:cNvSpPr txBox="1"/>
          <p:nvPr/>
        </p:nvSpPr>
        <p:spPr>
          <a:xfrm>
            <a:off x="6456218" y="307222"/>
            <a:ext cx="45274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Prime-target relation: </a:t>
            </a:r>
            <a:r>
              <a:rPr lang="en-US" dirty="0"/>
              <a:t>Same word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B8A248D-4087-4618-8261-0B6FBC19E735}"/>
              </a:ext>
            </a:extLst>
          </p:cNvPr>
          <p:cNvGrpSpPr/>
          <p:nvPr/>
        </p:nvGrpSpPr>
        <p:grpSpPr>
          <a:xfrm>
            <a:off x="2429336" y="-1646"/>
            <a:ext cx="2706872" cy="1192122"/>
            <a:chOff x="2429336" y="-1646"/>
            <a:chExt cx="2706872" cy="119212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496C031-11D2-4C9C-91FC-63527B1A7B48}"/>
                </a:ext>
              </a:extLst>
            </p:cNvPr>
            <p:cNvGrpSpPr/>
            <p:nvPr/>
          </p:nvGrpSpPr>
          <p:grpSpPr>
            <a:xfrm>
              <a:off x="2543361" y="8221"/>
              <a:ext cx="2290619" cy="1182255"/>
              <a:chOff x="7075587" y="1548348"/>
              <a:chExt cx="2290619" cy="1182255"/>
            </a:xfrm>
          </p:grpSpPr>
          <p:sp>
            <p:nvSpPr>
              <p:cNvPr id="110" name="Rectangle: Rounded Corners 109">
                <a:extLst>
                  <a:ext uri="{FF2B5EF4-FFF2-40B4-BE49-F238E27FC236}">
                    <a16:creationId xmlns:a16="http://schemas.microsoft.com/office/drawing/2014/main" id="{1D1CC551-9147-4317-86CF-F341AC25F5DE}"/>
                  </a:ext>
                </a:extLst>
              </p:cNvPr>
              <p:cNvSpPr/>
              <p:nvPr/>
            </p:nvSpPr>
            <p:spPr>
              <a:xfrm>
                <a:off x="7075587" y="1548348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3982F76A-E2A8-47E0-9936-EB7B6E9D3B9A}"/>
                  </a:ext>
                </a:extLst>
              </p:cNvPr>
              <p:cNvGrpSpPr/>
              <p:nvPr/>
            </p:nvGrpSpPr>
            <p:grpSpPr>
              <a:xfrm>
                <a:off x="8081920" y="2028825"/>
                <a:ext cx="238785" cy="238785"/>
                <a:chOff x="8081920" y="2028825"/>
                <a:chExt cx="238785" cy="238785"/>
              </a:xfrm>
            </p:grpSpPr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329C8DE8-9EFA-4987-9956-FAD88815EC0E}"/>
                    </a:ext>
                  </a:extLst>
                </p:cNvPr>
                <p:cNvCxnSpPr/>
                <p:nvPr/>
              </p:nvCxnSpPr>
              <p:spPr>
                <a:xfrm>
                  <a:off x="8205788" y="2028825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1AAE2DBA-36FF-4DF6-BFCA-1A405E72E2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201313" y="2034417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6028EB7-8E10-467A-8266-80A3A445F462}"/>
                </a:ext>
              </a:extLst>
            </p:cNvPr>
            <p:cNvGrpSpPr/>
            <p:nvPr/>
          </p:nvGrpSpPr>
          <p:grpSpPr>
            <a:xfrm>
              <a:off x="2429336" y="-1646"/>
              <a:ext cx="2706872" cy="735455"/>
              <a:chOff x="8520734" y="811626"/>
              <a:chExt cx="2706872" cy="735455"/>
            </a:xfrm>
          </p:grpSpPr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99DA4895-BD0C-4CB0-A0F1-4CD551EC595C}"/>
                  </a:ext>
                </a:extLst>
              </p:cNvPr>
              <p:cNvSpPr txBox="1"/>
              <p:nvPr/>
            </p:nvSpPr>
            <p:spPr>
              <a:xfrm>
                <a:off x="8520734" y="811626"/>
                <a:ext cx="2706872" cy="307777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sz="1400" dirty="0"/>
                  <a:t>    </a:t>
                </a:r>
                <a:r>
                  <a:rPr lang="en-US" sz="1400" dirty="0" err="1"/>
                  <a:t>Artficial</a:t>
                </a:r>
                <a:r>
                  <a:rPr lang="en-US" sz="1400" dirty="0"/>
                  <a:t>                      Natural</a:t>
                </a:r>
                <a:endParaRPr lang="he-IL" sz="1400" dirty="0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2305E552-3AAE-49DC-AF9A-3359FEC70841}"/>
                  </a:ext>
                </a:extLst>
              </p:cNvPr>
              <p:cNvSpPr/>
              <p:nvPr/>
            </p:nvSpPr>
            <p:spPr>
              <a:xfrm>
                <a:off x="10417082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7A09B025-F446-409E-BA1B-90D36E2BD944}"/>
                  </a:ext>
                </a:extLst>
              </p:cNvPr>
              <p:cNvSpPr/>
              <p:nvPr/>
            </p:nvSpPr>
            <p:spPr>
              <a:xfrm>
                <a:off x="8919825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7F13E07-1873-4084-8782-FC38F3DAEF5A}"/>
              </a:ext>
            </a:extLst>
          </p:cNvPr>
          <p:cNvGrpSpPr/>
          <p:nvPr/>
        </p:nvGrpSpPr>
        <p:grpSpPr>
          <a:xfrm>
            <a:off x="3328616" y="672400"/>
            <a:ext cx="2706872" cy="1182255"/>
            <a:chOff x="3328616" y="672400"/>
            <a:chExt cx="2706872" cy="1182255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AF95988-D8FC-4B58-B8BC-9B0E4AF018F0}"/>
                </a:ext>
              </a:extLst>
            </p:cNvPr>
            <p:cNvGrpSpPr/>
            <p:nvPr/>
          </p:nvGrpSpPr>
          <p:grpSpPr>
            <a:xfrm>
              <a:off x="3434279" y="672400"/>
              <a:ext cx="2290619" cy="1182255"/>
              <a:chOff x="1487053" y="2456872"/>
              <a:chExt cx="2290619" cy="1182255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EE03A158-CBB5-431D-AF38-87047E6FB136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7300674-1D92-481E-9A18-D84EEDDAAF68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67CD0BA-4A75-4975-8ED2-BE4F2454023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29CAABD7-0362-4028-8F19-193AB43EC79A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835791F-56FD-4298-80B5-A88C4370A92A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F4DC10A-3C74-4635-ABEA-EFBD82C760CF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09003908-B167-4419-B89E-7D1F674DAA7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85E905F-EBBB-4319-9E34-5F2F624EEBB2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83AF7C7-6157-4D9A-BFBB-9277F0C64DE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66A37A-2ED7-446C-82C3-BF011B595564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7672995-DBA3-40E9-802F-286010C54CE8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05294D9-A561-4805-B516-9294894EC1D9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CCA50EB-4EB1-46B3-B716-276121C265DB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CB06ABA-55AD-4322-A99C-E54438242876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3D3D8EF-8BB1-460F-AB16-0041E214A9C9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CF6B0F7E-E920-4C9D-9576-DEF20926DD14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5E3417D2-62CC-4AFF-8B1A-52FF4D258540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FF97C26D-7FD3-44EB-B928-91A8548E57AB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0CF47E50-0112-4EF6-AA9C-FF823ED318B1}"/>
                </a:ext>
              </a:extLst>
            </p:cNvPr>
            <p:cNvSpPr txBox="1"/>
            <p:nvPr/>
          </p:nvSpPr>
          <p:spPr>
            <a:xfrm>
              <a:off x="3328616" y="693854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E296648-DEC5-471B-A38E-532DF304F7D4}"/>
                </a:ext>
              </a:extLst>
            </p:cNvPr>
            <p:cNvSpPr/>
            <p:nvPr/>
          </p:nvSpPr>
          <p:spPr>
            <a:xfrm>
              <a:off x="5380829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0C5BE2E4-6D3D-48C6-9E09-76F376A4C1D2}"/>
                </a:ext>
              </a:extLst>
            </p:cNvPr>
            <p:cNvSpPr/>
            <p:nvPr/>
          </p:nvSpPr>
          <p:spPr>
            <a:xfrm>
              <a:off x="3582233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1A437BB-79D4-4591-9197-B94F54D5BE39}"/>
              </a:ext>
            </a:extLst>
          </p:cNvPr>
          <p:cNvGrpSpPr/>
          <p:nvPr/>
        </p:nvGrpSpPr>
        <p:grpSpPr>
          <a:xfrm>
            <a:off x="4199735" y="1247385"/>
            <a:ext cx="2706872" cy="1199235"/>
            <a:chOff x="4199735" y="1247385"/>
            <a:chExt cx="2706872" cy="119923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B9C2F58-80B4-464D-9D38-7FD55292CA8D}"/>
                </a:ext>
              </a:extLst>
            </p:cNvPr>
            <p:cNvGrpSpPr/>
            <p:nvPr/>
          </p:nvGrpSpPr>
          <p:grpSpPr>
            <a:xfrm>
              <a:off x="4320957" y="1264365"/>
              <a:ext cx="2290619" cy="1182255"/>
              <a:chOff x="1487053" y="2456872"/>
              <a:chExt cx="2290619" cy="1182255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11EC7DEA-2500-4474-B029-983787E9D54E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A9B822D-7676-4C65-A0A5-CD3D1CFECE7A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C576779-2220-405F-8A27-60F0EE504F49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2DD53479-53BD-4E05-B74D-FD2F4D467570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C32B86E-1788-4674-B53B-EFE60C83AE89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6B743592-E747-47F2-B4F6-9AFF3A3DD969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6AF3F031-BC51-4ADC-ABF9-91853DFF3071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E7F4071-D4A1-455A-8B49-5D17D4D3AB0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9E095A23-0835-4F1D-8E42-60EA353640A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612BB59-BF30-4318-ADA7-DE0556F3A21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F23630E-C37A-471E-BE7C-D2150502F590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BDC746B2-E3AD-401B-87B6-1D086A79157F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77232D9-A8E1-4B6D-BE75-406822C5D660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BA1CF94C-20DF-4700-BCDB-319FB8FEF915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4F9654D-7A66-4D74-872E-68A1A5A6B5D3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62F508F-83B6-4D63-8A2B-A5D7FD30D191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95CE5E66-D541-4F1D-9AC2-58EA76A2D6D9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CE97C343-0363-440A-AB6A-D25A0706A3FA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54439584-3BE1-46CF-A248-667AE0750F1E}"/>
                </a:ext>
              </a:extLst>
            </p:cNvPr>
            <p:cNvSpPr txBox="1"/>
            <p:nvPr/>
          </p:nvSpPr>
          <p:spPr>
            <a:xfrm>
              <a:off x="4199735" y="1247385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42815DF-D2C1-4415-8AA9-842C68178CDE}"/>
                </a:ext>
              </a:extLst>
            </p:cNvPr>
            <p:cNvSpPr/>
            <p:nvPr/>
          </p:nvSpPr>
          <p:spPr>
            <a:xfrm>
              <a:off x="6251948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45B4C170-96AA-413B-9C7A-2ED515E83A7A}"/>
                </a:ext>
              </a:extLst>
            </p:cNvPr>
            <p:cNvSpPr/>
            <p:nvPr/>
          </p:nvSpPr>
          <p:spPr>
            <a:xfrm>
              <a:off x="4453352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B7BCAC4-2C27-4B29-85F3-1D45FFEBE13E}"/>
              </a:ext>
            </a:extLst>
          </p:cNvPr>
          <p:cNvGrpSpPr/>
          <p:nvPr/>
        </p:nvGrpSpPr>
        <p:grpSpPr>
          <a:xfrm>
            <a:off x="5004211" y="1930156"/>
            <a:ext cx="2706872" cy="1184902"/>
            <a:chOff x="5004211" y="1930156"/>
            <a:chExt cx="2706872" cy="118490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F7AE56BE-6055-4097-B561-0C693C5D0F2D}"/>
                </a:ext>
              </a:extLst>
            </p:cNvPr>
            <p:cNvGrpSpPr/>
            <p:nvPr/>
          </p:nvGrpSpPr>
          <p:grpSpPr>
            <a:xfrm>
              <a:off x="5119493" y="1932803"/>
              <a:ext cx="2290619" cy="1182255"/>
              <a:chOff x="4322616" y="2456872"/>
              <a:chExt cx="2290619" cy="1182255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F7405CA7-8111-40C0-BE24-2006A6FD5E7B}"/>
                  </a:ext>
                </a:extLst>
              </p:cNvPr>
              <p:cNvSpPr/>
              <p:nvPr/>
            </p:nvSpPr>
            <p:spPr>
              <a:xfrm>
                <a:off x="4322616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0918611-BCC0-4B74-8BDB-5981F0F57201}"/>
                  </a:ext>
                </a:extLst>
              </p:cNvPr>
              <p:cNvSpPr txBox="1"/>
              <p:nvPr/>
            </p:nvSpPr>
            <p:spPr>
              <a:xfrm>
                <a:off x="4479634" y="2794930"/>
                <a:ext cx="1976582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RADIO       </a:t>
                </a:r>
                <a:endParaRPr lang="he-IL" sz="2800" dirty="0"/>
              </a:p>
            </p:txBody>
          </p: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88041EBE-9796-459E-833D-7C2D65378650}"/>
                </a:ext>
              </a:extLst>
            </p:cNvPr>
            <p:cNvSpPr txBox="1"/>
            <p:nvPr/>
          </p:nvSpPr>
          <p:spPr>
            <a:xfrm>
              <a:off x="5004211" y="1930156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0B65616D-8DD2-4F78-A00F-F88589B4AFD8}"/>
                </a:ext>
              </a:extLst>
            </p:cNvPr>
            <p:cNvSpPr/>
            <p:nvPr/>
          </p:nvSpPr>
          <p:spPr>
            <a:xfrm>
              <a:off x="7056424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27C244F6-8420-4597-AED1-7F952D220E36}"/>
                </a:ext>
              </a:extLst>
            </p:cNvPr>
            <p:cNvSpPr/>
            <p:nvPr/>
          </p:nvSpPr>
          <p:spPr>
            <a:xfrm>
              <a:off x="5257828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C625FDD-02FC-4908-BFC7-A1A5BCD86168}"/>
              </a:ext>
            </a:extLst>
          </p:cNvPr>
          <p:cNvGrpSpPr/>
          <p:nvPr/>
        </p:nvGrpSpPr>
        <p:grpSpPr>
          <a:xfrm>
            <a:off x="5887799" y="2644522"/>
            <a:ext cx="2706872" cy="1185208"/>
            <a:chOff x="5887799" y="2644522"/>
            <a:chExt cx="2706872" cy="1185208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BC66198C-F334-4FDB-8D22-DE8040DDA814}"/>
                </a:ext>
              </a:extLst>
            </p:cNvPr>
            <p:cNvGrpSpPr/>
            <p:nvPr/>
          </p:nvGrpSpPr>
          <p:grpSpPr>
            <a:xfrm>
              <a:off x="5994833" y="2647475"/>
              <a:ext cx="2290619" cy="1182255"/>
              <a:chOff x="1487053" y="2456872"/>
              <a:chExt cx="2290619" cy="1182255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2E405BD2-8812-48F4-A139-62E1F70C3F90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866A37D2-ECDF-468B-BC97-EBB54A93F45E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9644929-8E54-45A9-8256-DCEFB0B507A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67DEBF7-2BEE-4149-B6B9-03A4C7D271DF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CACBBAB-6543-4673-9922-B65913683303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B399DDBB-5853-4477-BBA7-BC8BCAB69BC0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5F9B5CB5-E143-4B22-962E-123DE784465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41AC330-9652-4182-8215-1387218DFFE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8DF133AA-1CFA-4090-A86B-38D156C2EFAA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52C1058C-D652-47A8-B38B-90580087ADA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E208C02A-7CB6-4C29-AF43-0D7E24D29F4B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01AE9C16-DEDC-4B60-8459-B80885A873CD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769E3875-1CF3-4D66-B5B1-E066046C9008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8E9C5D3F-6D2B-4605-A87E-EB759F6DAB07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8B569914-D87A-4DC8-B1E8-74619DAD573C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32F948C8-1DAE-4EA8-9516-9D6BACC9F8ED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C7137670-258D-4E43-8A87-A5FCC1AF87D7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4E880BDA-92ED-4097-8B52-F050D360E678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FEEB564B-7268-47F7-A54B-AB27A9721B68}"/>
                </a:ext>
              </a:extLst>
            </p:cNvPr>
            <p:cNvSpPr txBox="1"/>
            <p:nvPr/>
          </p:nvSpPr>
          <p:spPr>
            <a:xfrm>
              <a:off x="5887799" y="2644522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CF03E09C-6020-4B03-8C11-3FA9D8C25AD5}"/>
                </a:ext>
              </a:extLst>
            </p:cNvPr>
            <p:cNvSpPr/>
            <p:nvPr/>
          </p:nvSpPr>
          <p:spPr>
            <a:xfrm>
              <a:off x="7940012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1B023F-256C-4B7A-AEB0-4C876FF74B04}"/>
                </a:ext>
              </a:extLst>
            </p:cNvPr>
            <p:cNvSpPr/>
            <p:nvPr/>
          </p:nvSpPr>
          <p:spPr>
            <a:xfrm>
              <a:off x="6141416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F48B2D0-7598-4EB6-88F1-E4B2BDE32758}"/>
              </a:ext>
            </a:extLst>
          </p:cNvPr>
          <p:cNvGrpSpPr/>
          <p:nvPr/>
        </p:nvGrpSpPr>
        <p:grpSpPr>
          <a:xfrm>
            <a:off x="6659568" y="3364618"/>
            <a:ext cx="2706872" cy="1182255"/>
            <a:chOff x="6659568" y="3364618"/>
            <a:chExt cx="2706872" cy="1182255"/>
          </a:xfrm>
        </p:grpSpPr>
        <p:sp>
          <p:nvSpPr>
            <p:cNvPr id="119" name="Rectangle: Rounded Corners 118">
              <a:extLst>
                <a:ext uri="{FF2B5EF4-FFF2-40B4-BE49-F238E27FC236}">
                  <a16:creationId xmlns:a16="http://schemas.microsoft.com/office/drawing/2014/main" id="{42CF64B2-6CB8-4F43-AE47-1C3123468B93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A37F6B8-DA6A-4FD3-AE60-055033391286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ABA07FB4-8F24-44D2-B4EB-3B92381CF509}"/>
                </a:ext>
              </a:extLst>
            </p:cNvPr>
            <p:cNvSpPr txBox="1"/>
            <p:nvPr/>
          </p:nvSpPr>
          <p:spPr>
            <a:xfrm>
              <a:off x="6931822" y="3754469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radio       </a:t>
              </a:r>
              <a:endParaRPr lang="he-IL" sz="2800" dirty="0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1A2FDDDC-B775-48BE-AE39-928F0D50C5FA}"/>
                </a:ext>
              </a:extLst>
            </p:cNvPr>
            <p:cNvSpPr/>
            <p:nvPr/>
          </p:nvSpPr>
          <p:spPr>
            <a:xfrm>
              <a:off x="8711781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04BBC014-E7FD-4155-AE4F-D76FC7F776C8}"/>
                </a:ext>
              </a:extLst>
            </p:cNvPr>
            <p:cNvSpPr/>
            <p:nvPr/>
          </p:nvSpPr>
          <p:spPr>
            <a:xfrm>
              <a:off x="6913185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1CDDF88-2F0A-45F0-9D67-62A6B93FF253}"/>
              </a:ext>
            </a:extLst>
          </p:cNvPr>
          <p:cNvGrpSpPr/>
          <p:nvPr/>
        </p:nvGrpSpPr>
        <p:grpSpPr>
          <a:xfrm>
            <a:off x="7456062" y="4114793"/>
            <a:ext cx="2504709" cy="1182255"/>
            <a:chOff x="8338781" y="4879379"/>
            <a:chExt cx="2504709" cy="1182255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0FBA7A2-5140-4064-A760-D9BB6768D560}"/>
                </a:ext>
              </a:extLst>
            </p:cNvPr>
            <p:cNvGrpSpPr/>
            <p:nvPr/>
          </p:nvGrpSpPr>
          <p:grpSpPr>
            <a:xfrm>
              <a:off x="8338781" y="4879379"/>
              <a:ext cx="2504709" cy="1182255"/>
              <a:chOff x="4217798" y="581890"/>
              <a:chExt cx="2504709" cy="1182255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79B8C09D-66BE-49C6-8C3A-7EBDE7DE1051}"/>
                  </a:ext>
                </a:extLst>
              </p:cNvPr>
              <p:cNvSpPr/>
              <p:nvPr/>
            </p:nvSpPr>
            <p:spPr>
              <a:xfrm>
                <a:off x="4322617" y="581890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CE58C92-DDA8-43A6-A503-C6B92DDB308F}"/>
                  </a:ext>
                </a:extLst>
              </p:cNvPr>
              <p:cNvSpPr txBox="1"/>
              <p:nvPr/>
            </p:nvSpPr>
            <p:spPr>
              <a:xfrm>
                <a:off x="4217798" y="581890"/>
                <a:ext cx="2504709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RADIO    PHONE</a:t>
                </a:r>
                <a:endParaRPr lang="he-IL" sz="2800" dirty="0"/>
              </a:p>
            </p:txBody>
          </p:sp>
        </p:grp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8C6C57F9-BF0A-4DE6-8407-BF551092DD9F}"/>
                </a:ext>
              </a:extLst>
            </p:cNvPr>
            <p:cNvSpPr/>
            <p:nvPr/>
          </p:nvSpPr>
          <p:spPr>
            <a:xfrm>
              <a:off x="10419757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9C6EB69-E3B9-4D51-AC22-72E15B2A2C9F}"/>
                </a:ext>
              </a:extLst>
            </p:cNvPr>
            <p:cNvSpPr/>
            <p:nvPr/>
          </p:nvSpPr>
          <p:spPr>
            <a:xfrm>
              <a:off x="8621161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EF98E77-5E17-4EF0-B119-0EFCE35D1B6C}"/>
              </a:ext>
            </a:extLst>
          </p:cNvPr>
          <p:cNvGrpSpPr/>
          <p:nvPr/>
        </p:nvGrpSpPr>
        <p:grpSpPr>
          <a:xfrm>
            <a:off x="8325035" y="4831936"/>
            <a:ext cx="2293650" cy="1182255"/>
            <a:chOff x="7158178" y="581890"/>
            <a:chExt cx="2293650" cy="118225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34B89C29-2CA6-4105-9D22-03EE541F9C23}"/>
                </a:ext>
              </a:extLst>
            </p:cNvPr>
            <p:cNvSpPr/>
            <p:nvPr/>
          </p:nvSpPr>
          <p:spPr>
            <a:xfrm>
              <a:off x="7161209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17E776-3B3C-4771-9D55-A2ED314ECBCF}"/>
                </a:ext>
              </a:extLst>
            </p:cNvPr>
            <p:cNvSpPr txBox="1"/>
            <p:nvPr/>
          </p:nvSpPr>
          <p:spPr>
            <a:xfrm>
              <a:off x="7318227" y="598517"/>
              <a:ext cx="1976582" cy="73866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400" dirty="0"/>
                <a:t>How well did you see the first stimuli?</a:t>
              </a:r>
            </a:p>
            <a:p>
              <a:pPr algn="ctr"/>
              <a:r>
                <a:rPr lang="en-US" sz="1400" dirty="0"/>
                <a:t>On a scale of 1-4</a:t>
              </a:r>
              <a:endParaRPr lang="he-IL" sz="14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DE42D84-BE91-4163-B48D-0828137C88CB}"/>
                </a:ext>
              </a:extLst>
            </p:cNvPr>
            <p:cNvSpPr txBox="1"/>
            <p:nvPr/>
          </p:nvSpPr>
          <p:spPr>
            <a:xfrm>
              <a:off x="7158178" y="1320601"/>
              <a:ext cx="2290619" cy="2616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100" dirty="0"/>
                <a:t>1                 2                3                 4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060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1FAC70C-AA89-4243-8A44-05CBF3B8984E}"/>
              </a:ext>
            </a:extLst>
          </p:cNvPr>
          <p:cNvGrpSpPr/>
          <p:nvPr/>
        </p:nvGrpSpPr>
        <p:grpSpPr>
          <a:xfrm>
            <a:off x="768480" y="1621106"/>
            <a:ext cx="4899980" cy="4446257"/>
            <a:chOff x="1013614" y="2567216"/>
            <a:chExt cx="3718511" cy="3374188"/>
          </a:xfrm>
        </p:grpSpPr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F8C963A5-EE20-4A0C-977D-F7C543B943D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614" y="2567216"/>
              <a:ext cx="3718511" cy="33741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F03DCFB5-CE5B-42BE-9CB9-35E1C3F7539B}"/>
                </a:ext>
              </a:extLst>
            </p:cNvPr>
            <p:cNvSpPr txBox="1"/>
            <p:nvPr/>
          </p:nvSpPr>
          <p:spPr>
            <a:xfrm rot="2569911">
              <a:off x="2571118" y="4064150"/>
              <a:ext cx="1190932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b="1" dirty="0"/>
                <a:t>Time</a:t>
              </a:r>
              <a:endParaRPr lang="he-IL" b="1" dirty="0"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18430AD1-15DD-4C13-AE38-DF9C97CF7844}"/>
              </a:ext>
            </a:extLst>
          </p:cNvPr>
          <p:cNvSpPr txBox="1"/>
          <p:nvPr/>
        </p:nvSpPr>
        <p:spPr>
          <a:xfrm>
            <a:off x="1788674" y="1324794"/>
            <a:ext cx="167995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270ms</a:t>
            </a:r>
            <a:endParaRPr lang="he-IL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7EB446E-998E-4933-983B-CDB4B9CEECAA}"/>
              </a:ext>
            </a:extLst>
          </p:cNvPr>
          <p:cNvSpPr txBox="1"/>
          <p:nvPr/>
        </p:nvSpPr>
        <p:spPr>
          <a:xfrm>
            <a:off x="2838036" y="1978381"/>
            <a:ext cx="148916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7C23824-464D-4C07-819F-3F9BA1297E0C}"/>
              </a:ext>
            </a:extLst>
          </p:cNvPr>
          <p:cNvSpPr txBox="1"/>
          <p:nvPr/>
        </p:nvSpPr>
        <p:spPr>
          <a:xfrm>
            <a:off x="3549694" y="2631968"/>
            <a:ext cx="156804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Prime   30ms</a:t>
            </a:r>
            <a:endParaRPr lang="he-IL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03A9AB7-8372-4F0C-A1F5-CA8F14C7D17B}"/>
              </a:ext>
            </a:extLst>
          </p:cNvPr>
          <p:cNvSpPr txBox="1"/>
          <p:nvPr/>
        </p:nvSpPr>
        <p:spPr>
          <a:xfrm>
            <a:off x="4519787" y="3315471"/>
            <a:ext cx="151721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59CFCC0-EA39-43D3-B89E-88D6EAB879A6}"/>
              </a:ext>
            </a:extLst>
          </p:cNvPr>
          <p:cNvSpPr txBox="1"/>
          <p:nvPr/>
        </p:nvSpPr>
        <p:spPr>
          <a:xfrm>
            <a:off x="3673562" y="3983912"/>
            <a:ext cx="305989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Target + Categorization  500ms</a:t>
            </a:r>
            <a:endParaRPr lang="he-IL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187A327-B2B9-46C7-B590-0666588609F9}"/>
              </a:ext>
            </a:extLst>
          </p:cNvPr>
          <p:cNvSpPr txBox="1"/>
          <p:nvPr/>
        </p:nvSpPr>
        <p:spPr>
          <a:xfrm>
            <a:off x="471055" y="584221"/>
            <a:ext cx="201784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Fixation   1000ms</a:t>
            </a:r>
            <a:endParaRPr lang="he-IL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3921EB6B-9381-4EEA-90D2-A1998FC14349}"/>
              </a:ext>
            </a:extLst>
          </p:cNvPr>
          <p:cNvSpPr txBox="1"/>
          <p:nvPr/>
        </p:nvSpPr>
        <p:spPr>
          <a:xfrm>
            <a:off x="6042614" y="4727832"/>
            <a:ext cx="15763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Recognition</a:t>
            </a:r>
            <a:endParaRPr lang="he-IL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87D6AEC-4FAE-4A5E-BAE7-5A259C39B038}"/>
              </a:ext>
            </a:extLst>
          </p:cNvPr>
          <p:cNvSpPr txBox="1"/>
          <p:nvPr/>
        </p:nvSpPr>
        <p:spPr>
          <a:xfrm>
            <a:off x="7440113" y="5497582"/>
            <a:ext cx="69081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PAS</a:t>
            </a:r>
            <a:endParaRPr lang="he-IL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EA63DD7-81D5-4617-88AF-36498FEEEC8D}"/>
              </a:ext>
            </a:extLst>
          </p:cNvPr>
          <p:cNvSpPr txBox="1"/>
          <p:nvPr/>
        </p:nvSpPr>
        <p:spPr>
          <a:xfrm>
            <a:off x="6456218" y="307222"/>
            <a:ext cx="45274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Prime-target relation: </a:t>
            </a:r>
            <a:r>
              <a:rPr lang="en-US" dirty="0"/>
              <a:t>Different word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B8A248D-4087-4618-8261-0B6FBC19E735}"/>
              </a:ext>
            </a:extLst>
          </p:cNvPr>
          <p:cNvGrpSpPr/>
          <p:nvPr/>
        </p:nvGrpSpPr>
        <p:grpSpPr>
          <a:xfrm>
            <a:off x="2429336" y="-1646"/>
            <a:ext cx="2706872" cy="1192122"/>
            <a:chOff x="2429336" y="-1646"/>
            <a:chExt cx="2706872" cy="119212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496C031-11D2-4C9C-91FC-63527B1A7B48}"/>
                </a:ext>
              </a:extLst>
            </p:cNvPr>
            <p:cNvGrpSpPr/>
            <p:nvPr/>
          </p:nvGrpSpPr>
          <p:grpSpPr>
            <a:xfrm>
              <a:off x="2543361" y="8221"/>
              <a:ext cx="2290619" cy="1182255"/>
              <a:chOff x="7075587" y="1548348"/>
              <a:chExt cx="2290619" cy="1182255"/>
            </a:xfrm>
          </p:grpSpPr>
          <p:sp>
            <p:nvSpPr>
              <p:cNvPr id="110" name="Rectangle: Rounded Corners 109">
                <a:extLst>
                  <a:ext uri="{FF2B5EF4-FFF2-40B4-BE49-F238E27FC236}">
                    <a16:creationId xmlns:a16="http://schemas.microsoft.com/office/drawing/2014/main" id="{1D1CC551-9147-4317-86CF-F341AC25F5DE}"/>
                  </a:ext>
                </a:extLst>
              </p:cNvPr>
              <p:cNvSpPr/>
              <p:nvPr/>
            </p:nvSpPr>
            <p:spPr>
              <a:xfrm>
                <a:off x="7075587" y="1548348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3982F76A-E2A8-47E0-9936-EB7B6E9D3B9A}"/>
                  </a:ext>
                </a:extLst>
              </p:cNvPr>
              <p:cNvGrpSpPr/>
              <p:nvPr/>
            </p:nvGrpSpPr>
            <p:grpSpPr>
              <a:xfrm>
                <a:off x="8081920" y="2028825"/>
                <a:ext cx="238785" cy="238785"/>
                <a:chOff x="8081920" y="2028825"/>
                <a:chExt cx="238785" cy="238785"/>
              </a:xfrm>
            </p:grpSpPr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329C8DE8-9EFA-4987-9956-FAD88815EC0E}"/>
                    </a:ext>
                  </a:extLst>
                </p:cNvPr>
                <p:cNvCxnSpPr/>
                <p:nvPr/>
              </p:nvCxnSpPr>
              <p:spPr>
                <a:xfrm>
                  <a:off x="8205788" y="2028825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1AAE2DBA-36FF-4DF6-BFCA-1A405E72E2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201313" y="2034417"/>
                  <a:ext cx="0" cy="238785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6028EB7-8E10-467A-8266-80A3A445F462}"/>
                </a:ext>
              </a:extLst>
            </p:cNvPr>
            <p:cNvGrpSpPr/>
            <p:nvPr/>
          </p:nvGrpSpPr>
          <p:grpSpPr>
            <a:xfrm>
              <a:off x="2429336" y="-1646"/>
              <a:ext cx="2706872" cy="735455"/>
              <a:chOff x="8520734" y="811626"/>
              <a:chExt cx="2706872" cy="735455"/>
            </a:xfrm>
          </p:grpSpPr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99DA4895-BD0C-4CB0-A0F1-4CD551EC595C}"/>
                  </a:ext>
                </a:extLst>
              </p:cNvPr>
              <p:cNvSpPr txBox="1"/>
              <p:nvPr/>
            </p:nvSpPr>
            <p:spPr>
              <a:xfrm>
                <a:off x="8520734" y="811626"/>
                <a:ext cx="2706872" cy="307777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r>
                  <a:rPr lang="en-US" sz="1400" dirty="0"/>
                  <a:t>    </a:t>
                </a:r>
                <a:r>
                  <a:rPr lang="en-US" sz="1400" dirty="0" err="1"/>
                  <a:t>Artficial</a:t>
                </a:r>
                <a:r>
                  <a:rPr lang="en-US" sz="1400" dirty="0"/>
                  <a:t>                      Natural</a:t>
                </a:r>
                <a:endParaRPr lang="he-IL" sz="1400" dirty="0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2305E552-3AAE-49DC-AF9A-3359FEC70841}"/>
                  </a:ext>
                </a:extLst>
              </p:cNvPr>
              <p:cNvSpPr/>
              <p:nvPr/>
            </p:nvSpPr>
            <p:spPr>
              <a:xfrm>
                <a:off x="10572947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7A09B025-F446-409E-BA1B-90D36E2BD944}"/>
                  </a:ext>
                </a:extLst>
              </p:cNvPr>
              <p:cNvSpPr/>
              <p:nvPr/>
            </p:nvSpPr>
            <p:spPr>
              <a:xfrm>
                <a:off x="8774351" y="1363531"/>
                <a:ext cx="180871" cy="183550"/>
              </a:xfrm>
              <a:prstGeom prst="ellipse">
                <a:avLst/>
              </a:prstGeom>
              <a:noFill/>
              <a:ln w="5715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7F13E07-1873-4084-8782-FC38F3DAEF5A}"/>
              </a:ext>
            </a:extLst>
          </p:cNvPr>
          <p:cNvGrpSpPr/>
          <p:nvPr/>
        </p:nvGrpSpPr>
        <p:grpSpPr>
          <a:xfrm>
            <a:off x="3328616" y="672400"/>
            <a:ext cx="2706872" cy="1182255"/>
            <a:chOff x="3328616" y="672400"/>
            <a:chExt cx="2706872" cy="1182255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3AF95988-D8FC-4B58-B8BC-9B0E4AF018F0}"/>
                </a:ext>
              </a:extLst>
            </p:cNvPr>
            <p:cNvGrpSpPr/>
            <p:nvPr/>
          </p:nvGrpSpPr>
          <p:grpSpPr>
            <a:xfrm>
              <a:off x="3434279" y="672400"/>
              <a:ext cx="2290619" cy="1182255"/>
              <a:chOff x="1487053" y="2456872"/>
              <a:chExt cx="2290619" cy="1182255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EE03A158-CBB5-431D-AF38-87047E6FB136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7300674-1D92-481E-9A18-D84EEDDAAF68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67CD0BA-4A75-4975-8ED2-BE4F2454023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29CAABD7-0362-4028-8F19-193AB43EC79A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835791F-56FD-4298-80B5-A88C4370A92A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F4DC10A-3C74-4635-ABEA-EFBD82C760CF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09003908-B167-4419-B89E-7D1F674DAA7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85E905F-EBBB-4319-9E34-5F2F624EEBB2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83AF7C7-6157-4D9A-BFBB-9277F0C64DE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66A37A-2ED7-446C-82C3-BF011B595564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7672995-DBA3-40E9-802F-286010C54CE8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05294D9-A561-4805-B516-9294894EC1D9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CCA50EB-4EB1-46B3-B716-276121C265DB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CB06ABA-55AD-4322-A99C-E54438242876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3D3D8EF-8BB1-460F-AB16-0041E214A9C9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CF6B0F7E-E920-4C9D-9576-DEF20926DD14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5E3417D2-62CC-4AFF-8B1A-52FF4D258540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FF97C26D-7FD3-44EB-B928-91A8548E57AB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0CF47E50-0112-4EF6-AA9C-FF823ED318B1}"/>
                </a:ext>
              </a:extLst>
            </p:cNvPr>
            <p:cNvSpPr txBox="1"/>
            <p:nvPr/>
          </p:nvSpPr>
          <p:spPr>
            <a:xfrm>
              <a:off x="3328616" y="693854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E296648-DEC5-471B-A38E-532DF304F7D4}"/>
                </a:ext>
              </a:extLst>
            </p:cNvPr>
            <p:cNvSpPr/>
            <p:nvPr/>
          </p:nvSpPr>
          <p:spPr>
            <a:xfrm>
              <a:off x="5380829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0C5BE2E4-6D3D-48C6-9E09-76F376A4C1D2}"/>
                </a:ext>
              </a:extLst>
            </p:cNvPr>
            <p:cNvSpPr/>
            <p:nvPr/>
          </p:nvSpPr>
          <p:spPr>
            <a:xfrm>
              <a:off x="3582233" y="12457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1A437BB-79D4-4591-9197-B94F54D5BE39}"/>
              </a:ext>
            </a:extLst>
          </p:cNvPr>
          <p:cNvGrpSpPr/>
          <p:nvPr/>
        </p:nvGrpSpPr>
        <p:grpSpPr>
          <a:xfrm>
            <a:off x="4199735" y="1247385"/>
            <a:ext cx="2706872" cy="1199235"/>
            <a:chOff x="4199735" y="1247385"/>
            <a:chExt cx="2706872" cy="119923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B9C2F58-80B4-464D-9D38-7FD55292CA8D}"/>
                </a:ext>
              </a:extLst>
            </p:cNvPr>
            <p:cNvGrpSpPr/>
            <p:nvPr/>
          </p:nvGrpSpPr>
          <p:grpSpPr>
            <a:xfrm>
              <a:off x="4320957" y="1264365"/>
              <a:ext cx="2290619" cy="1182255"/>
              <a:chOff x="1487053" y="2456872"/>
              <a:chExt cx="2290619" cy="1182255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11EC7DEA-2500-4474-B029-983787E9D54E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A9B822D-7676-4C65-A0A5-CD3D1CFECE7A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C576779-2220-405F-8A27-60F0EE504F49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2DD53479-53BD-4E05-B74D-FD2F4D467570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C32B86E-1788-4674-B53B-EFE60C83AE89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6B743592-E747-47F2-B4F6-9AFF3A3DD969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6AF3F031-BC51-4ADC-ABF9-91853DFF3071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E7F4071-D4A1-455A-8B49-5D17D4D3AB0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9E095A23-0835-4F1D-8E42-60EA353640A5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612BB59-BF30-4318-ADA7-DE0556F3A21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F23630E-C37A-471E-BE7C-D2150502F590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BDC746B2-E3AD-401B-87B6-1D086A79157F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77232D9-A8E1-4B6D-BE75-406822C5D660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BA1CF94C-20DF-4700-BCDB-319FB8FEF915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4F9654D-7A66-4D74-872E-68A1A5A6B5D3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62F508F-83B6-4D63-8A2B-A5D7FD30D191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95CE5E66-D541-4F1D-9AC2-58EA76A2D6D9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CE97C343-0363-440A-AB6A-D25A0706A3FA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54439584-3BE1-46CF-A248-667AE0750F1E}"/>
                </a:ext>
              </a:extLst>
            </p:cNvPr>
            <p:cNvSpPr txBox="1"/>
            <p:nvPr/>
          </p:nvSpPr>
          <p:spPr>
            <a:xfrm>
              <a:off x="4199735" y="1247385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42815DF-D2C1-4415-8AA9-842C68178CDE}"/>
                </a:ext>
              </a:extLst>
            </p:cNvPr>
            <p:cNvSpPr/>
            <p:nvPr/>
          </p:nvSpPr>
          <p:spPr>
            <a:xfrm>
              <a:off x="6251948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45B4C170-96AA-413B-9C7A-2ED515E83A7A}"/>
                </a:ext>
              </a:extLst>
            </p:cNvPr>
            <p:cNvSpPr/>
            <p:nvPr/>
          </p:nvSpPr>
          <p:spPr>
            <a:xfrm>
              <a:off x="4453352" y="1799290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B7BCAC4-2C27-4B29-85F3-1D45FFEBE13E}"/>
              </a:ext>
            </a:extLst>
          </p:cNvPr>
          <p:cNvGrpSpPr/>
          <p:nvPr/>
        </p:nvGrpSpPr>
        <p:grpSpPr>
          <a:xfrm>
            <a:off x="5004211" y="1930156"/>
            <a:ext cx="2706872" cy="1184902"/>
            <a:chOff x="5004211" y="1930156"/>
            <a:chExt cx="2706872" cy="118490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F7AE56BE-6055-4097-B561-0C693C5D0F2D}"/>
                </a:ext>
              </a:extLst>
            </p:cNvPr>
            <p:cNvGrpSpPr/>
            <p:nvPr/>
          </p:nvGrpSpPr>
          <p:grpSpPr>
            <a:xfrm>
              <a:off x="5119493" y="1932803"/>
              <a:ext cx="2290619" cy="1182255"/>
              <a:chOff x="4322616" y="2456872"/>
              <a:chExt cx="2290619" cy="1182255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F7405CA7-8111-40C0-BE24-2006A6FD5E7B}"/>
                  </a:ext>
                </a:extLst>
              </p:cNvPr>
              <p:cNvSpPr/>
              <p:nvPr/>
            </p:nvSpPr>
            <p:spPr>
              <a:xfrm>
                <a:off x="4322616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0918611-BCC0-4B74-8BDB-5981F0F57201}"/>
                  </a:ext>
                </a:extLst>
              </p:cNvPr>
              <p:cNvSpPr txBox="1"/>
              <p:nvPr/>
            </p:nvSpPr>
            <p:spPr>
              <a:xfrm>
                <a:off x="4479634" y="2794930"/>
                <a:ext cx="1976582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CLOUD       </a:t>
                </a:r>
                <a:endParaRPr lang="he-IL" sz="2800" dirty="0"/>
              </a:p>
            </p:txBody>
          </p:sp>
        </p:grp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88041EBE-9796-459E-833D-7C2D65378650}"/>
                </a:ext>
              </a:extLst>
            </p:cNvPr>
            <p:cNvSpPr txBox="1"/>
            <p:nvPr/>
          </p:nvSpPr>
          <p:spPr>
            <a:xfrm>
              <a:off x="5004211" y="1930156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0B65616D-8DD2-4F78-A00F-F88589B4AFD8}"/>
                </a:ext>
              </a:extLst>
            </p:cNvPr>
            <p:cNvSpPr/>
            <p:nvPr/>
          </p:nvSpPr>
          <p:spPr>
            <a:xfrm>
              <a:off x="7056424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27C244F6-8420-4597-AED1-7F952D220E36}"/>
                </a:ext>
              </a:extLst>
            </p:cNvPr>
            <p:cNvSpPr/>
            <p:nvPr/>
          </p:nvSpPr>
          <p:spPr>
            <a:xfrm>
              <a:off x="5257828" y="2482061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C625FDD-02FC-4908-BFC7-A1A5BCD86168}"/>
              </a:ext>
            </a:extLst>
          </p:cNvPr>
          <p:cNvGrpSpPr/>
          <p:nvPr/>
        </p:nvGrpSpPr>
        <p:grpSpPr>
          <a:xfrm>
            <a:off x="5887799" y="2644522"/>
            <a:ext cx="2706872" cy="1185208"/>
            <a:chOff x="5887799" y="2644522"/>
            <a:chExt cx="2706872" cy="1185208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BC66198C-F334-4FDB-8D22-DE8040DDA814}"/>
                </a:ext>
              </a:extLst>
            </p:cNvPr>
            <p:cNvGrpSpPr/>
            <p:nvPr/>
          </p:nvGrpSpPr>
          <p:grpSpPr>
            <a:xfrm>
              <a:off x="5994833" y="2647475"/>
              <a:ext cx="2290619" cy="1182255"/>
              <a:chOff x="1487053" y="2456872"/>
              <a:chExt cx="2290619" cy="1182255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2E405BD2-8812-48F4-A139-62E1F70C3F90}"/>
                  </a:ext>
                </a:extLst>
              </p:cNvPr>
              <p:cNvSpPr/>
              <p:nvPr/>
            </p:nvSpPr>
            <p:spPr>
              <a:xfrm>
                <a:off x="1487053" y="2456872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866A37D2-ECDF-468B-BC97-EBB54A93F45E}"/>
                  </a:ext>
                </a:extLst>
              </p:cNvPr>
              <p:cNvSpPr/>
              <p:nvPr/>
            </p:nvSpPr>
            <p:spPr>
              <a:xfrm>
                <a:off x="1959700" y="285591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9644929-8E54-45A9-8256-DCEFB0B507AC}"/>
                  </a:ext>
                </a:extLst>
              </p:cNvPr>
              <p:cNvSpPr/>
              <p:nvPr/>
            </p:nvSpPr>
            <p:spPr>
              <a:xfrm>
                <a:off x="2296250" y="29519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67DEBF7-2BEE-4149-B6B9-03A4C7D271DF}"/>
                  </a:ext>
                </a:extLst>
              </p:cNvPr>
              <p:cNvSpPr/>
              <p:nvPr/>
            </p:nvSpPr>
            <p:spPr>
              <a:xfrm>
                <a:off x="2604367" y="281860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CACBBAB-6543-4673-9922-B65913683303}"/>
                  </a:ext>
                </a:extLst>
              </p:cNvPr>
              <p:cNvSpPr/>
              <p:nvPr/>
            </p:nvSpPr>
            <p:spPr>
              <a:xfrm>
                <a:off x="2546352" y="2977355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B399DDBB-5853-4477-BBA7-BC8BCAB69BC0}"/>
                  </a:ext>
                </a:extLst>
              </p:cNvPr>
              <p:cNvSpPr/>
              <p:nvPr/>
            </p:nvSpPr>
            <p:spPr>
              <a:xfrm>
                <a:off x="2903975" y="3047999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5F9B5CB5-E143-4B22-962E-123DE784465E}"/>
                  </a:ext>
                </a:extLst>
              </p:cNvPr>
              <p:cNvSpPr/>
              <p:nvPr/>
            </p:nvSpPr>
            <p:spPr>
              <a:xfrm>
                <a:off x="2960985" y="283130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41AC330-9652-4182-8215-1387218DFFE8}"/>
                  </a:ext>
                </a:extLst>
              </p:cNvPr>
              <p:cNvSpPr/>
              <p:nvPr/>
            </p:nvSpPr>
            <p:spPr>
              <a:xfrm>
                <a:off x="1991746" y="314404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8DF133AA-1CFA-4090-A86B-38D156C2EFAA}"/>
                  </a:ext>
                </a:extLst>
              </p:cNvPr>
              <p:cNvSpPr/>
              <p:nvPr/>
            </p:nvSpPr>
            <p:spPr>
              <a:xfrm>
                <a:off x="2414314" y="3132822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52C1058C-D652-47A8-B38B-90580087ADAB}"/>
                  </a:ext>
                </a:extLst>
              </p:cNvPr>
              <p:cNvSpPr/>
              <p:nvPr/>
            </p:nvSpPr>
            <p:spPr>
              <a:xfrm rot="2700000">
                <a:off x="2354265" y="2796488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E208C02A-7CB6-4C29-AF43-0D7E24D29F4B}"/>
                  </a:ext>
                </a:extLst>
              </p:cNvPr>
              <p:cNvSpPr/>
              <p:nvPr/>
            </p:nvSpPr>
            <p:spPr>
              <a:xfrm rot="2700000">
                <a:off x="2773043" y="293171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01AE9C16-DEDC-4B60-8459-B80885A873CD}"/>
                  </a:ext>
                </a:extLst>
              </p:cNvPr>
              <p:cNvSpPr/>
              <p:nvPr/>
            </p:nvSpPr>
            <p:spPr>
              <a:xfrm>
                <a:off x="2272448" y="291445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769E3875-1CF3-4D66-B5B1-E066046C9008}"/>
                  </a:ext>
                </a:extLst>
              </p:cNvPr>
              <p:cNvSpPr/>
              <p:nvPr/>
            </p:nvSpPr>
            <p:spPr>
              <a:xfrm rot="2700000">
                <a:off x="2084506" y="3014860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8E9C5D3F-6D2B-4605-A87E-EB759F6DAB07}"/>
                  </a:ext>
                </a:extLst>
              </p:cNvPr>
              <p:cNvSpPr/>
              <p:nvPr/>
            </p:nvSpPr>
            <p:spPr>
              <a:xfrm rot="2700000">
                <a:off x="2554040" y="309632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8B569914-D87A-4DC8-B1E8-74619DAD573C}"/>
                  </a:ext>
                </a:extLst>
              </p:cNvPr>
              <p:cNvSpPr/>
              <p:nvPr/>
            </p:nvSpPr>
            <p:spPr>
              <a:xfrm rot="2700000">
                <a:off x="2972818" y="2987974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32F948C8-1DAE-4EA8-9516-9D6BACC9F8ED}"/>
                  </a:ext>
                </a:extLst>
              </p:cNvPr>
              <p:cNvSpPr/>
              <p:nvPr/>
            </p:nvSpPr>
            <p:spPr>
              <a:xfrm rot="2700000">
                <a:off x="2262148" y="3051481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C7137670-258D-4E43-8A87-A5FCC1AF87D7}"/>
                  </a:ext>
                </a:extLst>
              </p:cNvPr>
              <p:cNvSpPr/>
              <p:nvPr/>
            </p:nvSpPr>
            <p:spPr>
              <a:xfrm rot="2700000">
                <a:off x="2612344" y="290105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4E880BDA-92ED-4097-8B52-F050D360E678}"/>
                  </a:ext>
                </a:extLst>
              </p:cNvPr>
              <p:cNvSpPr/>
              <p:nvPr/>
            </p:nvSpPr>
            <p:spPr>
              <a:xfrm rot="2700000">
                <a:off x="2742495" y="3077663"/>
                <a:ext cx="192088" cy="19208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</p:grp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FEEB564B-7268-47F7-A54B-AB27A9721B68}"/>
                </a:ext>
              </a:extLst>
            </p:cNvPr>
            <p:cNvSpPr txBox="1"/>
            <p:nvPr/>
          </p:nvSpPr>
          <p:spPr>
            <a:xfrm>
              <a:off x="5887799" y="2644522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CF03E09C-6020-4B03-8C11-3FA9D8C25AD5}"/>
                </a:ext>
              </a:extLst>
            </p:cNvPr>
            <p:cNvSpPr/>
            <p:nvPr/>
          </p:nvSpPr>
          <p:spPr>
            <a:xfrm>
              <a:off x="7940012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1B023F-256C-4B7A-AEB0-4C876FF74B04}"/>
                </a:ext>
              </a:extLst>
            </p:cNvPr>
            <p:cNvSpPr/>
            <p:nvPr/>
          </p:nvSpPr>
          <p:spPr>
            <a:xfrm>
              <a:off x="6141416" y="3196427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F48B2D0-7598-4EB6-88F1-E4B2BDE32758}"/>
              </a:ext>
            </a:extLst>
          </p:cNvPr>
          <p:cNvGrpSpPr/>
          <p:nvPr/>
        </p:nvGrpSpPr>
        <p:grpSpPr>
          <a:xfrm>
            <a:off x="6659568" y="3364618"/>
            <a:ext cx="2706872" cy="1182255"/>
            <a:chOff x="6659568" y="3364618"/>
            <a:chExt cx="2706872" cy="1182255"/>
          </a:xfrm>
        </p:grpSpPr>
        <p:sp>
          <p:nvSpPr>
            <p:cNvPr id="119" name="Rectangle: Rounded Corners 118">
              <a:extLst>
                <a:ext uri="{FF2B5EF4-FFF2-40B4-BE49-F238E27FC236}">
                  <a16:creationId xmlns:a16="http://schemas.microsoft.com/office/drawing/2014/main" id="{42CF64B2-6CB8-4F43-AE47-1C3123468B93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A37F6B8-DA6A-4FD3-AE60-055033391286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  </a:t>
              </a:r>
              <a:r>
                <a:rPr lang="en-US" sz="1400" dirty="0" err="1"/>
                <a:t>Artficial</a:t>
              </a:r>
              <a:r>
                <a:rPr lang="en-US" sz="1400" dirty="0"/>
                <a:t>                      Natural</a:t>
              </a:r>
              <a:endParaRPr lang="he-IL" sz="1400" dirty="0"/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ABA07FB4-8F24-44D2-B4EB-3B92381CF509}"/>
                </a:ext>
              </a:extLst>
            </p:cNvPr>
            <p:cNvSpPr txBox="1"/>
            <p:nvPr/>
          </p:nvSpPr>
          <p:spPr>
            <a:xfrm>
              <a:off x="6931822" y="3754469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radio       </a:t>
              </a:r>
              <a:endParaRPr lang="he-IL" sz="2800" dirty="0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1A2FDDDC-B775-48BE-AE39-928F0D50C5FA}"/>
                </a:ext>
              </a:extLst>
            </p:cNvPr>
            <p:cNvSpPr/>
            <p:nvPr/>
          </p:nvSpPr>
          <p:spPr>
            <a:xfrm>
              <a:off x="8711781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04BBC014-E7FD-4155-AE4F-D76FC7F776C8}"/>
                </a:ext>
              </a:extLst>
            </p:cNvPr>
            <p:cNvSpPr/>
            <p:nvPr/>
          </p:nvSpPr>
          <p:spPr>
            <a:xfrm>
              <a:off x="6913185" y="3924446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1CDDF88-2F0A-45F0-9D67-62A6B93FF253}"/>
              </a:ext>
            </a:extLst>
          </p:cNvPr>
          <p:cNvGrpSpPr/>
          <p:nvPr/>
        </p:nvGrpSpPr>
        <p:grpSpPr>
          <a:xfrm>
            <a:off x="7456062" y="4114793"/>
            <a:ext cx="2504709" cy="1182255"/>
            <a:chOff x="8338781" y="4879379"/>
            <a:chExt cx="2504709" cy="1182255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0FBA7A2-5140-4064-A760-D9BB6768D560}"/>
                </a:ext>
              </a:extLst>
            </p:cNvPr>
            <p:cNvGrpSpPr/>
            <p:nvPr/>
          </p:nvGrpSpPr>
          <p:grpSpPr>
            <a:xfrm>
              <a:off x="8338781" y="4879379"/>
              <a:ext cx="2504709" cy="1182255"/>
              <a:chOff x="4217798" y="581890"/>
              <a:chExt cx="2504709" cy="1182255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79B8C09D-66BE-49C6-8C3A-7EBDE7DE1051}"/>
                  </a:ext>
                </a:extLst>
              </p:cNvPr>
              <p:cNvSpPr/>
              <p:nvPr/>
            </p:nvSpPr>
            <p:spPr>
              <a:xfrm>
                <a:off x="4322617" y="581890"/>
                <a:ext cx="2290619" cy="1182255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CE58C92-DDA8-43A6-A503-C6B92DDB308F}"/>
                  </a:ext>
                </a:extLst>
              </p:cNvPr>
              <p:cNvSpPr txBox="1"/>
              <p:nvPr/>
            </p:nvSpPr>
            <p:spPr>
              <a:xfrm>
                <a:off x="4217798" y="581890"/>
                <a:ext cx="2504709" cy="523220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algn="ctr"/>
                <a:r>
                  <a:rPr lang="en-US" sz="2800" dirty="0"/>
                  <a:t>CLOUD    TIGER</a:t>
                </a:r>
                <a:endParaRPr lang="he-IL" sz="2800" dirty="0"/>
              </a:p>
            </p:txBody>
          </p:sp>
        </p:grp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8C6C57F9-BF0A-4DE6-8407-BF551092DD9F}"/>
                </a:ext>
              </a:extLst>
            </p:cNvPr>
            <p:cNvSpPr/>
            <p:nvPr/>
          </p:nvSpPr>
          <p:spPr>
            <a:xfrm>
              <a:off x="10419757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9C6EB69-E3B9-4D51-AC22-72E15B2A2C9F}"/>
                </a:ext>
              </a:extLst>
            </p:cNvPr>
            <p:cNvSpPr/>
            <p:nvPr/>
          </p:nvSpPr>
          <p:spPr>
            <a:xfrm>
              <a:off x="8621161" y="5426059"/>
              <a:ext cx="180871" cy="183550"/>
            </a:xfrm>
            <a:prstGeom prst="ellipse">
              <a:avLst/>
            </a:prstGeom>
            <a:no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EF98E77-5E17-4EF0-B119-0EFCE35D1B6C}"/>
              </a:ext>
            </a:extLst>
          </p:cNvPr>
          <p:cNvGrpSpPr/>
          <p:nvPr/>
        </p:nvGrpSpPr>
        <p:grpSpPr>
          <a:xfrm>
            <a:off x="8325035" y="4831936"/>
            <a:ext cx="2293650" cy="1182255"/>
            <a:chOff x="7158178" y="581890"/>
            <a:chExt cx="2293650" cy="118225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34B89C29-2CA6-4105-9D22-03EE541F9C23}"/>
                </a:ext>
              </a:extLst>
            </p:cNvPr>
            <p:cNvSpPr/>
            <p:nvPr/>
          </p:nvSpPr>
          <p:spPr>
            <a:xfrm>
              <a:off x="7161209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17E776-3B3C-4771-9D55-A2ED314ECBCF}"/>
                </a:ext>
              </a:extLst>
            </p:cNvPr>
            <p:cNvSpPr txBox="1"/>
            <p:nvPr/>
          </p:nvSpPr>
          <p:spPr>
            <a:xfrm>
              <a:off x="7318227" y="598517"/>
              <a:ext cx="1976582" cy="73866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400" dirty="0"/>
                <a:t>How well did you see the first stimuli?</a:t>
              </a:r>
            </a:p>
            <a:p>
              <a:pPr algn="ctr"/>
              <a:r>
                <a:rPr lang="en-US" sz="1400" dirty="0"/>
                <a:t>On a scale of 1-4</a:t>
              </a:r>
              <a:endParaRPr lang="he-IL" sz="14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DE42D84-BE91-4163-B48D-0828137C88CB}"/>
                </a:ext>
              </a:extLst>
            </p:cNvPr>
            <p:cNvSpPr txBox="1"/>
            <p:nvPr/>
          </p:nvSpPr>
          <p:spPr>
            <a:xfrm>
              <a:off x="7158178" y="1320601"/>
              <a:ext cx="2290619" cy="2616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100" dirty="0"/>
                <a:t>1                 2                3                 4</a:t>
              </a:r>
              <a:endParaRPr lang="he-IL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1688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283992" y="2891359"/>
            <a:ext cx="162403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Setup</a:t>
            </a:r>
          </a:p>
        </p:txBody>
      </p:sp>
    </p:spTree>
    <p:extLst>
      <p:ext uri="{BB962C8B-B14F-4D97-AF65-F5344CB8AC3E}">
        <p14:creationId xmlns:p14="http://schemas.microsoft.com/office/powerpoint/2010/main" val="1962553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6F65B5B1-16B4-44C0-992A-A60431972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839" y="0"/>
            <a:ext cx="101023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24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498764" y="2891359"/>
            <a:ext cx="11194520" cy="329320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Single Subjects Results</a:t>
            </a:r>
          </a:p>
          <a:p>
            <a:endParaRPr lang="en-US" sz="3200" dirty="0">
              <a:ln w="0"/>
              <a:solidFill>
                <a:srgbClr val="1228F6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3200" dirty="0">
                <a:ln w="0"/>
                <a:solidFill>
                  <a:srgbClr val="1228F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Blue</a:t>
            </a: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congruent prime and target</a:t>
            </a:r>
          </a:p>
          <a:p>
            <a:r>
              <a:rPr lang="en-US" sz="3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Red </a:t>
            </a: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 incongruent</a:t>
            </a:r>
          </a:p>
          <a:p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Thick lines = average trajectory, separated for reaches to the left </a:t>
            </a:r>
          </a:p>
          <a:p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	and to the right half of the screen.</a:t>
            </a:r>
          </a:p>
        </p:txBody>
      </p:sp>
    </p:spTree>
    <p:extLst>
      <p:ext uri="{BB962C8B-B14F-4D97-AF65-F5344CB8AC3E}">
        <p14:creationId xmlns:p14="http://schemas.microsoft.com/office/powerpoint/2010/main" val="2589453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4C2682-EBFC-4C1B-997C-776976886D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84" t="4452" r="65441" b="51694"/>
          <a:stretch/>
        </p:blipFill>
        <p:spPr>
          <a:xfrm>
            <a:off x="2537408" y="0"/>
            <a:ext cx="711718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BFDA55-1683-4F65-B0F3-23A6D0A5ED30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25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10809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36121F-145B-411E-9836-E6D1B327D7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5" t="4268" r="65227" b="52455"/>
          <a:stretch/>
        </p:blipFill>
        <p:spPr>
          <a:xfrm>
            <a:off x="2472446" y="0"/>
            <a:ext cx="7247107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0CFE37-4FB4-44C2-A32B-DED5ACFF0DBB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22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817462-A483-4BC4-88DE-05BEDD0AA834}"/>
              </a:ext>
            </a:extLst>
          </p:cNvPr>
          <p:cNvSpPr/>
          <p:nvPr/>
        </p:nvSpPr>
        <p:spPr>
          <a:xfrm>
            <a:off x="7338528" y="4254759"/>
            <a:ext cx="2010747" cy="14182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F3632D-D18C-4ADE-B291-E843B9AB8917}"/>
              </a:ext>
            </a:extLst>
          </p:cNvPr>
          <p:cNvSpPr/>
          <p:nvPr/>
        </p:nvSpPr>
        <p:spPr>
          <a:xfrm>
            <a:off x="7487816" y="4548674"/>
            <a:ext cx="312576" cy="144624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6C80F4-17A2-423F-ABAF-03E925CF1D61}"/>
              </a:ext>
            </a:extLst>
          </p:cNvPr>
          <p:cNvSpPr/>
          <p:nvPr/>
        </p:nvSpPr>
        <p:spPr>
          <a:xfrm>
            <a:off x="7487816" y="5131837"/>
            <a:ext cx="312576" cy="14462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8EE631-7626-4129-9F12-984DDAAEF891}"/>
              </a:ext>
            </a:extLst>
          </p:cNvPr>
          <p:cNvSpPr txBox="1"/>
          <p:nvPr/>
        </p:nvSpPr>
        <p:spPr>
          <a:xfrm>
            <a:off x="7931020" y="4418045"/>
            <a:ext cx="1441580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Congruent</a:t>
            </a:r>
          </a:p>
          <a:p>
            <a:endParaRPr lang="en-US" dirty="0"/>
          </a:p>
          <a:p>
            <a:r>
              <a:rPr lang="en-US" dirty="0"/>
              <a:t>Incongruent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092904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0CE206-EC31-42D8-90F1-20123F5B6F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59" t="4114" r="65484" b="52303"/>
          <a:stretch/>
        </p:blipFill>
        <p:spPr>
          <a:xfrm>
            <a:off x="2546260" y="0"/>
            <a:ext cx="709947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BC54A0B-0459-4D19-AB23-71869E9B18DC}"/>
              </a:ext>
            </a:extLst>
          </p:cNvPr>
          <p:cNvSpPr txBox="1"/>
          <p:nvPr/>
        </p:nvSpPr>
        <p:spPr>
          <a:xfrm>
            <a:off x="33199" y="192843"/>
            <a:ext cx="22418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19</a:t>
            </a:r>
            <a:endParaRPr lang="en-US" sz="1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48476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2608</TotalTime>
  <Words>179</Words>
  <Application>Microsoft Office PowerPoint</Application>
  <PresentationFormat>Widescreen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65</cp:revision>
  <dcterms:created xsi:type="dcterms:W3CDTF">2021-04-18T07:44:32Z</dcterms:created>
  <dcterms:modified xsi:type="dcterms:W3CDTF">2022-02-20T08:33:05Z</dcterms:modified>
</cp:coreProperties>
</file>

<file path=docProps/thumbnail.jpeg>
</file>